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56" r:id="rId5"/>
    <p:sldId id="257" r:id="rId6"/>
    <p:sldId id="261" r:id="rId7"/>
    <p:sldId id="262" r:id="rId8"/>
    <p:sldId id="285" r:id="rId9"/>
    <p:sldId id="286" r:id="rId10"/>
    <p:sldId id="266" r:id="rId11"/>
    <p:sldId id="263" r:id="rId12"/>
    <p:sldId id="265" r:id="rId13"/>
    <p:sldId id="264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77" r:id="rId24"/>
    <p:sldId id="276" r:id="rId25"/>
    <p:sldId id="278" r:id="rId26"/>
    <p:sldId id="280" r:id="rId27"/>
    <p:sldId id="281" r:id="rId28"/>
    <p:sldId id="279" r:id="rId29"/>
    <p:sldId id="282" r:id="rId30"/>
    <p:sldId id="283" r:id="rId31"/>
    <p:sldId id="284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7AADF5-DC33-496A-9062-BD1E475166DE}">
          <p14:sldIdLst>
            <p14:sldId id="258"/>
            <p14:sldId id="260"/>
            <p14:sldId id="259"/>
            <p14:sldId id="256"/>
            <p14:sldId id="257"/>
            <p14:sldId id="261"/>
            <p14:sldId id="262"/>
            <p14:sldId id="285"/>
            <p14:sldId id="286"/>
            <p14:sldId id="266"/>
            <p14:sldId id="263"/>
            <p14:sldId id="265"/>
            <p14:sldId id="264"/>
          </p14:sldIdLst>
        </p14:section>
        <p14:section name="1. lm" id="{29B93975-C1FF-4F5F-9178-D391A369D38B}">
          <p14:sldIdLst>
            <p14:sldId id="267"/>
            <p14:sldId id="268"/>
            <p14:sldId id="269"/>
            <p14:sldId id="270"/>
          </p14:sldIdLst>
        </p14:section>
        <p14:section name="2. ridge" id="{577E70F4-E7B7-4E2D-844A-E10EE118504F}">
          <p14:sldIdLst>
            <p14:sldId id="271"/>
            <p14:sldId id="273"/>
            <p14:sldId id="272"/>
            <p14:sldId id="274"/>
          </p14:sldIdLst>
        </p14:section>
        <p14:section name="3. lasso" id="{2D116F71-EA29-44D3-B731-9AF28561E973}">
          <p14:sldIdLst>
            <p14:sldId id="275"/>
            <p14:sldId id="277"/>
            <p14:sldId id="276"/>
            <p14:sldId id="278"/>
          </p14:sldIdLst>
        </p14:section>
        <p14:section name="4. elastic net" id="{4DFA7948-CCDA-41B7-8A07-DA91E05257C4}">
          <p14:sldIdLst>
            <p14:sldId id="280"/>
            <p14:sldId id="281"/>
            <p14:sldId id="279"/>
            <p14:sldId id="282"/>
          </p14:sldIdLst>
        </p14:section>
        <p14:section name="5. comparison" id="{4823A9EA-AB0F-4FFE-9D7E-EF004E8DF341}">
          <p14:sldIdLst>
            <p14:sldId id="283"/>
            <p14:sldId id="284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C50B-9C48-44BB-8F3F-65EDA67D9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76E83-973D-47D3-B5D3-485F1F1BD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44CD1-3962-432B-A4DA-EC6D85CD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74353-4DA8-4365-B87A-0CD31ED1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B082A-4DB5-4765-943C-C3E7224D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9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BFFC-EB16-448B-B9AE-FE55A123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E02CB-0047-496F-A60A-CEBFDB5B2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69BCA-0A24-42ED-BC8C-6D991F371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9A228-A28F-43D2-97E4-EB59D450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2BCC1-B358-4A98-8642-DF91224D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7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3FC7B-1A10-42B4-8675-F3179EA23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2AE49-2FA7-43A2-97E9-046861585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0BF3-FE98-47DE-AB55-D7FE6E30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C47FC-D4CF-4458-B7FD-30D218F4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03487-9E15-4BF3-B834-180AAFF8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0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1787-CCC6-4496-AB01-1FA1A49F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C388F-AB85-4473-9EB9-C04B6C8A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3FD6-4C7C-435F-A49A-671002EFF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BA29C-3A71-4172-BC4A-4E1832F1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03DEB-C48C-40DB-93EA-19CF4B4F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9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17A3-5888-416A-B30B-07B828F2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FFC81-653D-4162-95E3-63C078366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137B9-A350-43FE-92C3-3965761D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73757-AAC7-4AAA-B25F-CE4E8214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1094B-FD3D-497A-9CF1-F77D248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15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A974-5C6C-4B5F-91BD-3E16D6CE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56632-A37D-4FB0-A64A-4357CE31D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8FBD4-FCEA-4B9D-8BAD-76CA778F6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79074-73A5-426B-AB4A-B0507CDD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B2EFC-7FA0-4A30-BAB2-8038247EC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05BB7-E6BC-4046-834D-778B07A4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217E-3023-48DF-AF4D-443D8C6C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9566E-B65E-4F86-ABEC-757A3DC99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197C7-D752-4B78-9552-906A17D6A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9B1DA-967C-4B2C-A15F-4EE3AC0E7B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C79C2-04B8-42B3-B462-C88B3E06A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D0CCC-6718-40EF-9647-052C4488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D7D1D-7211-4CEF-99D2-6D5CEF31C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99AF2-0E5E-4156-A8F5-274B17B61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5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3AE8A-2194-470B-85CE-A49242DE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ADFB7-F672-4F46-96F4-719ACF71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B887D-AC84-4453-861E-03C02C586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D0929-326B-42B0-8734-9B67B3FE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4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0D669B-B7A7-4819-9DEF-33D55A09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CE79A-D3BB-4EB4-8337-15C2A484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80F5D-4F7E-4408-BE02-23A487CC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6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3D7B-9E70-4FEE-A957-E6C5BDA8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46B69-4506-4FBB-819A-1D73D671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10D78-BA15-45F6-A1C3-7DA657B1A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CBA18-2D37-44F6-A48B-3761821E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0C9D3-2215-4925-B892-DA1692ED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51BA5-95EE-40FE-A2FB-B0DAC067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2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EA14-E826-40D5-8E06-6AD4209E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06455-0905-4BED-87FF-9BC6751C3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D46C8-3B9E-4B3F-A43D-BE50F4D28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C411F-725F-4397-8E1D-FC3AB3F5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30BB6-867C-4354-B41C-9030B0A3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E3F94-C379-4BD7-817E-F2959D2A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30636-7D35-4BD7-A8D8-308AA194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9A67B-9E47-4AE0-8847-2D5E9647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95B68-F504-41C7-AA15-9FBDCB417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4E645-EA8D-4AB1-858A-FF2FE186DE0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CC4A2-5B06-42B9-A697-53C3C70A8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B39A-671C-476F-A63C-696B0CB54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4B0C0-4BA3-4C24-B306-2AA8B7CAE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3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8857A1-1758-4512-A14E-57FED7AC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1333500"/>
            <a:ext cx="79819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5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F3CBF7-F46A-46C5-96BC-DF3E0620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09" y="1524238"/>
            <a:ext cx="8752381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9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4E8AF-679C-426E-8031-039BB9A3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381" y="1805190"/>
            <a:ext cx="3695238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337BE0-1C00-4345-8CC9-2BE2ED59A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8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0FE296-36F6-4A65-8788-0A67057FF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9537"/>
            <a:ext cx="7620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2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95A35B-C884-4233-B4CB-360098E4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09" y="162333"/>
            <a:ext cx="8752381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26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9605F-4A7B-43C7-BF45-4AE98B5D5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6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BAB2E-B943-49ED-AF78-380A693CE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06" y="1400175"/>
            <a:ext cx="4572000" cy="405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2A5CC-331B-4C66-BBA0-A09D806D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95" y="1714500"/>
            <a:ext cx="4286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2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821EA-D028-4336-921B-D71D0375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0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F4270-2D44-40A0-9FC3-690928AA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32" y="3062333"/>
            <a:ext cx="1990476" cy="733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9AD40-A85D-4A3B-8F7E-B317E2CCC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59" y="171449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3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D6914A-EB73-48CA-8DE8-1B193EB65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26" y="1714500"/>
            <a:ext cx="428625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B59CC-B031-49E6-A68F-7E2FD3F2C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76" y="1400175"/>
            <a:ext cx="4572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1D9CAA-86F7-4492-876E-7EE3B403D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89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626C1-A450-43D2-BDA3-D189FB8BC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44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DC3FF-092D-4073-915C-5EFF40D3A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96753-D758-4F23-B48B-030F4E22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44" y="3051015"/>
            <a:ext cx="1975275" cy="75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18A53-B682-42B5-BD72-B27D88DB2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3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56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E066-C112-4D35-BD87-F9118A89D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6" y="1400175"/>
            <a:ext cx="4572000" cy="405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55E15-A1B0-4EDF-8E12-385B1D72A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46" y="1714500"/>
            <a:ext cx="4286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59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5F928-4065-47B6-B312-34F47AE30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0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972A9-156B-4F1C-873F-31E60048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11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B403D-9B8A-4F73-9C1D-52FA0F507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BADB2-9B06-4850-A032-828F678D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3" y="2601706"/>
            <a:ext cx="2200847" cy="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53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9B94C-AA85-42E4-8169-878B3A924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400175"/>
            <a:ext cx="4572000" cy="405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5BCF4-C6E2-450A-AAE0-B730B5C9E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3" y="1714500"/>
            <a:ext cx="4286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31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BE11BA-B260-4ECA-BF44-B60CB5600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22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1FE8C-83AF-4D81-985F-625F15EA2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4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DDB20-2DF9-4A9B-9C17-90CE014C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2192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64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073DB5-2EB0-4C34-BF77-EF5D2746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19" y="714714"/>
            <a:ext cx="8904762" cy="5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63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A9250-31DB-4670-AA33-3E7DB740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" y="1524000"/>
            <a:ext cx="381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4F2B2-AB18-4D40-A032-E053F3AC2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AA87E-896E-4580-BDFE-F96C70091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19" y="1524000"/>
            <a:ext cx="381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77F3-40B8-4034-8EB8-2F5F1A1CA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47" y="6208078"/>
            <a:ext cx="2219048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92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CA786-6762-489E-94CB-4E37E87A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130"/>
            <a:ext cx="6096528" cy="3432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5E43BE-6342-40DD-BC96-715ABB48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72" y="3425655"/>
            <a:ext cx="6096528" cy="3432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E5EA0A-EBE9-4740-A6BE-8A1860750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72" y="-2525"/>
            <a:ext cx="6096528" cy="3432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C9208-1A9C-4472-B2A5-C4DE9FCB4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096528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4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3FA248-24FC-4E1B-88B1-BA45367A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05" y="2029000"/>
            <a:ext cx="8476190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4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63A0A-4674-4ADC-9FD6-053871AFE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4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E27E24-2BB1-4831-B923-13A073BB2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952" y="2576619"/>
            <a:ext cx="86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8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058D9-9F71-4AE5-A281-25A8F1E9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28" y="3062333"/>
            <a:ext cx="8457143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64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3AAC0C-624F-45F1-AD30-C083405F2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1" y="1495666"/>
            <a:ext cx="8342857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F57DC5-3838-4185-BE6F-9E878AF2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1333762"/>
            <a:ext cx="8514286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4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27</cp:revision>
  <dcterms:created xsi:type="dcterms:W3CDTF">2018-12-29T01:50:16Z</dcterms:created>
  <dcterms:modified xsi:type="dcterms:W3CDTF">2018-12-29T07:00:33Z</dcterms:modified>
</cp:coreProperties>
</file>